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ctiveX/activeX2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5" r:id="rId2"/>
    <p:sldId id="256" r:id="rId3"/>
    <p:sldId id="272" r:id="rId4"/>
    <p:sldId id="291" r:id="rId5"/>
    <p:sldId id="303" r:id="rId6"/>
    <p:sldId id="302" r:id="rId7"/>
    <p:sldId id="301" r:id="rId8"/>
    <p:sldId id="300" r:id="rId9"/>
    <p:sldId id="298" r:id="rId10"/>
    <p:sldId id="30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14" autoAdjust="0"/>
    <p:restoredTop sz="94660"/>
  </p:normalViewPr>
  <p:slideViewPr>
    <p:cSldViewPr>
      <p:cViewPr varScale="1">
        <p:scale>
          <a:sx n="69" d="100"/>
          <a:sy n="69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PropertyBag">
  <ax:ocxPr ax:name="_cx" ax:value="6800"/>
  <ax:ocxPr ax:name="_cy" ax:value="4405"/>
  <ax:ocxPr ax:name="FlashVars" ax:value=""/>
  <ax:ocxPr ax:name="Movie" ax:value="D:\data pelatihan pasir putih\BAHAN PELATIHAN BENGKULU\Media Support\Animasi\pencampuran warna.swf"/>
  <ax:ocxPr ax:name="Src" ax:value="D:\data pelatihan pasir putih\BAHAN PELATIHAN BENGKULU\Media Support\Animasi\pencampuran warna.swf"/>
  <ax:ocxPr ax:name="WMode" ax:value="Window"/>
  <ax:ocxPr ax:name="Play" ax:value="0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-1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PropertyBag">
  <ax:ocxPr ax:name="_cx" ax:value="20801"/>
  <ax:ocxPr ax:name="_cy" ax:value="14001"/>
  <ax:ocxPr ax:name="FlashVars" ax:value=""/>
  <ax:ocxPr ax:name="Movie" ax:value="D:\data pelatihan pasir putih\BAHAN PELATIHAN BENGKULU\Media Support\Animasi\menjadi bunga.swf"/>
  <ax:ocxPr ax:name="Src" ax:value="D:\data pelatihan pasir putih\BAHAN PELATIHAN BENGKULU\Media Support\Animasi\menjadi bunga.swf"/>
  <ax:ocxPr ax:name="WMode" ax:value="Window"/>
  <ax:ocxPr ax:name="Play" ax:value="0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-1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7E860A-2739-44B3-AFE7-5CD0D1A25E2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12C272-E642-4CE6-9A4F-965A71744625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2800" dirty="0" smtClean="0"/>
            <a:t>M</a:t>
          </a:r>
          <a:r>
            <a:rPr lang="id-ID" sz="2800" dirty="0" smtClean="0"/>
            <a:t>engelas </a:t>
          </a:r>
          <a:r>
            <a:rPr lang="en-US" sz="2800" dirty="0" smtClean="0"/>
            <a:t>D</a:t>
          </a:r>
          <a:r>
            <a:rPr lang="id-ID" sz="2800" dirty="0" smtClean="0"/>
            <a:t>engan </a:t>
          </a:r>
          <a:r>
            <a:rPr lang="en-US" sz="2800" dirty="0" smtClean="0"/>
            <a:t>P</a:t>
          </a:r>
          <a:r>
            <a:rPr lang="id-ID" sz="2800" dirty="0" smtClean="0"/>
            <a:t>roses </a:t>
          </a:r>
          <a:r>
            <a:rPr lang="en-US" sz="2800" dirty="0" smtClean="0"/>
            <a:t>L</a:t>
          </a:r>
          <a:r>
            <a:rPr lang="id-ID" sz="2800" dirty="0" smtClean="0"/>
            <a:t>as </a:t>
          </a:r>
          <a:r>
            <a:rPr lang="en-US" sz="2800" dirty="0" smtClean="0"/>
            <a:t>O</a:t>
          </a:r>
          <a:r>
            <a:rPr lang="id-ID" sz="2800" dirty="0" smtClean="0"/>
            <a:t>ksi-</a:t>
          </a:r>
          <a:r>
            <a:rPr lang="en-US" sz="2800" dirty="0" smtClean="0"/>
            <a:t>A</a:t>
          </a:r>
          <a:r>
            <a:rPr lang="id-ID" sz="2800" dirty="0" smtClean="0"/>
            <a:t>setelin (</a:t>
          </a:r>
          <a:r>
            <a:rPr lang="en-US" sz="2800" dirty="0" smtClean="0"/>
            <a:t>L</a:t>
          </a:r>
          <a:r>
            <a:rPr lang="id-ID" sz="2800" dirty="0" smtClean="0"/>
            <a:t>as </a:t>
          </a:r>
          <a:r>
            <a:rPr lang="en-US" sz="2800" dirty="0" smtClean="0"/>
            <a:t>K</a:t>
          </a:r>
          <a:r>
            <a:rPr lang="id-ID" sz="2800" dirty="0" smtClean="0"/>
            <a:t>arbit) </a:t>
          </a:r>
          <a:endParaRPr lang="en-US" sz="2800" dirty="0"/>
        </a:p>
      </dgm:t>
    </dgm:pt>
    <dgm:pt modelId="{88878ACC-86E3-4F0F-A46C-44AEF58FEFC7}" type="parTrans" cxnId="{A0F25104-918C-4A71-94F1-EA4036FEB65C}">
      <dgm:prSet/>
      <dgm:spPr/>
      <dgm:t>
        <a:bodyPr/>
        <a:lstStyle/>
        <a:p>
          <a:endParaRPr lang="en-US"/>
        </a:p>
      </dgm:t>
    </dgm:pt>
    <dgm:pt modelId="{E95EB0EF-D71F-4D18-AE5A-9DB7551E2B09}" type="sibTrans" cxnId="{A0F25104-918C-4A71-94F1-EA4036FEB65C}">
      <dgm:prSet/>
      <dgm:spPr/>
      <dgm:t>
        <a:bodyPr/>
        <a:lstStyle/>
        <a:p>
          <a:endParaRPr lang="en-US"/>
        </a:p>
      </dgm:t>
    </dgm:pt>
    <dgm:pt modelId="{C9E4909E-D978-4BBD-AB46-D6D21DFA402F}">
      <dgm:prSet phldrT="[Text]"/>
      <dgm:spPr/>
      <dgm:t>
        <a:bodyPr/>
        <a:lstStyle/>
        <a:p>
          <a:r>
            <a:rPr lang="id-ID" dirty="0" smtClean="0"/>
            <a:t>Menyiapkan material untuk pengelasan </a:t>
          </a:r>
          <a:endParaRPr lang="en-US" dirty="0"/>
        </a:p>
      </dgm:t>
    </dgm:pt>
    <dgm:pt modelId="{5B0B1C51-E562-4C93-AAD2-B59A0327AE18}" type="parTrans" cxnId="{608D3B5C-2F81-43F2-AD5F-B6A356B0F4F1}">
      <dgm:prSet/>
      <dgm:spPr/>
      <dgm:t>
        <a:bodyPr/>
        <a:lstStyle/>
        <a:p>
          <a:endParaRPr lang="en-US"/>
        </a:p>
      </dgm:t>
    </dgm:pt>
    <dgm:pt modelId="{BEA86A4B-75AB-4C27-87AC-987EF7EBC90D}" type="sibTrans" cxnId="{608D3B5C-2F81-43F2-AD5F-B6A356B0F4F1}">
      <dgm:prSet/>
      <dgm:spPr/>
      <dgm:t>
        <a:bodyPr/>
        <a:lstStyle/>
        <a:p>
          <a:endParaRPr lang="en-US"/>
        </a:p>
      </dgm:t>
    </dgm:pt>
    <dgm:pt modelId="{2BE3DED5-85BA-4335-957F-1DDB85991BFA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id-ID" dirty="0" smtClean="0"/>
            <a:t>Menyiapkan material dengan menggunakan perkakas teknik</a:t>
          </a:r>
          <a:endParaRPr lang="en-US" dirty="0"/>
        </a:p>
      </dgm:t>
    </dgm:pt>
    <dgm:pt modelId="{3570FB97-E3EA-4AAA-83A0-606E0F37A536}" type="parTrans" cxnId="{171874EF-066E-4D68-9363-67F45F5C21D9}">
      <dgm:prSet/>
      <dgm:spPr/>
      <dgm:t>
        <a:bodyPr/>
        <a:lstStyle/>
        <a:p>
          <a:endParaRPr lang="en-US"/>
        </a:p>
      </dgm:t>
    </dgm:pt>
    <dgm:pt modelId="{5B0116DA-5121-4DFB-9D77-C8A1D03B6220}" type="sibTrans" cxnId="{171874EF-066E-4D68-9363-67F45F5C21D9}">
      <dgm:prSet/>
      <dgm:spPr/>
      <dgm:t>
        <a:bodyPr/>
        <a:lstStyle/>
        <a:p>
          <a:endParaRPr lang="en-US"/>
        </a:p>
      </dgm:t>
    </dgm:pt>
    <dgm:pt modelId="{D46530A4-CDB4-403C-8DD1-A163E4D50D26}">
      <dgm:prSet phldrT="[Text]"/>
      <dgm:spPr/>
      <dgm:t>
        <a:bodyPr/>
        <a:lstStyle/>
        <a:p>
          <a:r>
            <a:rPr lang="en-US" dirty="0" smtClean="0"/>
            <a:t>2. </a:t>
          </a:r>
          <a:r>
            <a:rPr lang="id-ID" dirty="0" smtClean="0"/>
            <a:t>Menggunakan material sesuai spesifikasi </a:t>
          </a:r>
          <a:endParaRPr lang="en-US" dirty="0"/>
        </a:p>
      </dgm:t>
    </dgm:pt>
    <dgm:pt modelId="{2B0266AC-A2FE-47A1-8808-D33554FFD755}" type="sibTrans" cxnId="{D63B8402-6239-4D55-8024-B5A34B6C1ECD}">
      <dgm:prSet/>
      <dgm:spPr/>
      <dgm:t>
        <a:bodyPr/>
        <a:lstStyle/>
        <a:p>
          <a:endParaRPr lang="en-US"/>
        </a:p>
      </dgm:t>
    </dgm:pt>
    <dgm:pt modelId="{32AFEC33-BA3C-4C59-9E18-756EEA6D73BB}" type="parTrans" cxnId="{D63B8402-6239-4D55-8024-B5A34B6C1ECD}">
      <dgm:prSet/>
      <dgm:spPr/>
      <dgm:t>
        <a:bodyPr/>
        <a:lstStyle/>
        <a:p>
          <a:endParaRPr lang="en-US"/>
        </a:p>
      </dgm:t>
    </dgm:pt>
    <dgm:pt modelId="{C9B58211-3FE3-4B93-B5E3-91EAFDE7AA33}" type="pres">
      <dgm:prSet presAssocID="{797E860A-2739-44B3-AFE7-5CD0D1A25E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C202D51-2298-4FFB-BD1F-854407401CC0}" type="pres">
      <dgm:prSet presAssocID="{B512C272-E642-4CE6-9A4F-965A71744625}" presName="hierRoot1" presStyleCnt="0"/>
      <dgm:spPr/>
    </dgm:pt>
    <dgm:pt modelId="{4F5079BD-BDDD-43F8-9CB0-DCC74007E7E1}" type="pres">
      <dgm:prSet presAssocID="{B512C272-E642-4CE6-9A4F-965A71744625}" presName="composite" presStyleCnt="0"/>
      <dgm:spPr/>
    </dgm:pt>
    <dgm:pt modelId="{2F954B5D-61FE-42DD-B42F-3616056FD7B6}" type="pres">
      <dgm:prSet presAssocID="{B512C272-E642-4CE6-9A4F-965A71744625}" presName="background" presStyleLbl="node0" presStyleIdx="0" presStyleCnt="1"/>
      <dgm:spPr/>
    </dgm:pt>
    <dgm:pt modelId="{4D78BC6E-BF05-474D-847D-644146E8C08A}" type="pres">
      <dgm:prSet presAssocID="{B512C272-E642-4CE6-9A4F-965A71744625}" presName="text" presStyleLbl="fgAcc0" presStyleIdx="0" presStyleCnt="1" custScaleX="215261" custScaleY="92552" custLinFactY="-15441" custLinFactNeighborX="-9872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524248-EDBB-4C9B-86A9-7D2E333C6D81}" type="pres">
      <dgm:prSet presAssocID="{B512C272-E642-4CE6-9A4F-965A71744625}" presName="hierChild2" presStyleCnt="0"/>
      <dgm:spPr/>
    </dgm:pt>
    <dgm:pt modelId="{C433B1C3-A7D7-4B12-A64B-93EEB04EB924}" type="pres">
      <dgm:prSet presAssocID="{5B0B1C51-E562-4C93-AAD2-B59A0327AE18}" presName="Name10" presStyleLbl="parChTrans1D2" presStyleIdx="0" presStyleCnt="1"/>
      <dgm:spPr/>
      <dgm:t>
        <a:bodyPr/>
        <a:lstStyle/>
        <a:p>
          <a:endParaRPr lang="en-US"/>
        </a:p>
      </dgm:t>
    </dgm:pt>
    <dgm:pt modelId="{CEC5CF6D-8AE8-423C-BF5E-EC2DB2C65ADE}" type="pres">
      <dgm:prSet presAssocID="{C9E4909E-D978-4BBD-AB46-D6D21DFA402F}" presName="hierRoot2" presStyleCnt="0"/>
      <dgm:spPr/>
    </dgm:pt>
    <dgm:pt modelId="{80A6A5AC-849A-4769-8E82-F04E5AE5D6FC}" type="pres">
      <dgm:prSet presAssocID="{C9E4909E-D978-4BBD-AB46-D6D21DFA402F}" presName="composite2" presStyleCnt="0"/>
      <dgm:spPr/>
    </dgm:pt>
    <dgm:pt modelId="{A484B460-33C8-456E-9081-643B5252BD19}" type="pres">
      <dgm:prSet presAssocID="{C9E4909E-D978-4BBD-AB46-D6D21DFA402F}" presName="background2" presStyleLbl="node2" presStyleIdx="0" presStyleCnt="1"/>
      <dgm:spPr/>
    </dgm:pt>
    <dgm:pt modelId="{185ADFDC-80D4-4263-8685-6963DB406CAA}" type="pres">
      <dgm:prSet presAssocID="{C9E4909E-D978-4BBD-AB46-D6D21DFA402F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71D8D6-3835-498B-AA88-858732CB7757}" type="pres">
      <dgm:prSet presAssocID="{C9E4909E-D978-4BBD-AB46-D6D21DFA402F}" presName="hierChild3" presStyleCnt="0"/>
      <dgm:spPr/>
    </dgm:pt>
    <dgm:pt modelId="{D71D6667-3485-47E5-A046-709B57B25943}" type="pres">
      <dgm:prSet presAssocID="{3570FB97-E3EA-4AAA-83A0-606E0F37A536}" presName="Name17" presStyleLbl="parChTrans1D3" presStyleIdx="0" presStyleCnt="2"/>
      <dgm:spPr/>
      <dgm:t>
        <a:bodyPr/>
        <a:lstStyle/>
        <a:p>
          <a:endParaRPr lang="en-US"/>
        </a:p>
      </dgm:t>
    </dgm:pt>
    <dgm:pt modelId="{DEC885D0-1EE6-4664-9D6A-7E15AC611F6D}" type="pres">
      <dgm:prSet presAssocID="{2BE3DED5-85BA-4335-957F-1DDB85991BFA}" presName="hierRoot3" presStyleCnt="0"/>
      <dgm:spPr/>
    </dgm:pt>
    <dgm:pt modelId="{B0014EE4-2CA5-4D0B-AF64-02198A470D36}" type="pres">
      <dgm:prSet presAssocID="{2BE3DED5-85BA-4335-957F-1DDB85991BFA}" presName="composite3" presStyleCnt="0"/>
      <dgm:spPr/>
    </dgm:pt>
    <dgm:pt modelId="{755B54CF-4A45-463F-882C-D2CBDA1D2FEE}" type="pres">
      <dgm:prSet presAssocID="{2BE3DED5-85BA-4335-957F-1DDB85991BFA}" presName="background3" presStyleLbl="node3" presStyleIdx="0" presStyleCnt="2"/>
      <dgm:spPr/>
    </dgm:pt>
    <dgm:pt modelId="{376A98A2-DE41-4EE7-AEB7-64C9BE3AF4DE}" type="pres">
      <dgm:prSet presAssocID="{2BE3DED5-85BA-4335-957F-1DDB85991BFA}" presName="text3" presStyleLbl="fgAcc3" presStyleIdx="0" presStyleCnt="2" custLinFactNeighborX="2062" custLinFactNeighborY="34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56A800-9B14-4492-84D3-8B38ACD5A7A5}" type="pres">
      <dgm:prSet presAssocID="{2BE3DED5-85BA-4335-957F-1DDB85991BFA}" presName="hierChild4" presStyleCnt="0"/>
      <dgm:spPr/>
    </dgm:pt>
    <dgm:pt modelId="{9B89C65D-B292-45CF-B8A7-51F4652A4B9D}" type="pres">
      <dgm:prSet presAssocID="{32AFEC33-BA3C-4C59-9E18-756EEA6D73BB}" presName="Name17" presStyleLbl="parChTrans1D3" presStyleIdx="1" presStyleCnt="2"/>
      <dgm:spPr/>
      <dgm:t>
        <a:bodyPr/>
        <a:lstStyle/>
        <a:p>
          <a:endParaRPr lang="en-US"/>
        </a:p>
      </dgm:t>
    </dgm:pt>
    <dgm:pt modelId="{6A14EC0A-6016-499B-9FCA-3E8F3ADF7D9E}" type="pres">
      <dgm:prSet presAssocID="{D46530A4-CDB4-403C-8DD1-A163E4D50D26}" presName="hierRoot3" presStyleCnt="0"/>
      <dgm:spPr/>
    </dgm:pt>
    <dgm:pt modelId="{45DFC6D0-BAB2-41AE-A030-3426D17C5EC7}" type="pres">
      <dgm:prSet presAssocID="{D46530A4-CDB4-403C-8DD1-A163E4D50D26}" presName="composite3" presStyleCnt="0"/>
      <dgm:spPr/>
    </dgm:pt>
    <dgm:pt modelId="{698C696D-4343-4B60-B17F-BFB0F6268974}" type="pres">
      <dgm:prSet presAssocID="{D46530A4-CDB4-403C-8DD1-A163E4D50D26}" presName="background3" presStyleLbl="node3" presStyleIdx="1" presStyleCnt="2"/>
      <dgm:spPr/>
    </dgm:pt>
    <dgm:pt modelId="{B0FC3A57-831A-4AD5-A48F-452B0D87AF01}" type="pres">
      <dgm:prSet presAssocID="{D46530A4-CDB4-403C-8DD1-A163E4D50D26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F53C5E-FD51-4105-96D2-4A4688DA8B0E}" type="pres">
      <dgm:prSet presAssocID="{D46530A4-CDB4-403C-8DD1-A163E4D50D26}" presName="hierChild4" presStyleCnt="0"/>
      <dgm:spPr/>
    </dgm:pt>
  </dgm:ptLst>
  <dgm:cxnLst>
    <dgm:cxn modelId="{608D3B5C-2F81-43F2-AD5F-B6A356B0F4F1}" srcId="{B512C272-E642-4CE6-9A4F-965A71744625}" destId="{C9E4909E-D978-4BBD-AB46-D6D21DFA402F}" srcOrd="0" destOrd="0" parTransId="{5B0B1C51-E562-4C93-AAD2-B59A0327AE18}" sibTransId="{BEA86A4B-75AB-4C27-87AC-987EF7EBC90D}"/>
    <dgm:cxn modelId="{1662E1BB-82C6-4455-BAC9-89BCC251A968}" type="presOf" srcId="{B512C272-E642-4CE6-9A4F-965A71744625}" destId="{4D78BC6E-BF05-474D-847D-644146E8C08A}" srcOrd="0" destOrd="0" presId="urn:microsoft.com/office/officeart/2005/8/layout/hierarchy1"/>
    <dgm:cxn modelId="{3F65F25B-0216-476F-9CC7-6C489F705768}" type="presOf" srcId="{5B0B1C51-E562-4C93-AAD2-B59A0327AE18}" destId="{C433B1C3-A7D7-4B12-A64B-93EEB04EB924}" srcOrd="0" destOrd="0" presId="urn:microsoft.com/office/officeart/2005/8/layout/hierarchy1"/>
    <dgm:cxn modelId="{87A4CC4F-4EBD-4AA0-AE04-B4D969A3648A}" type="presOf" srcId="{797E860A-2739-44B3-AFE7-5CD0D1A25E28}" destId="{C9B58211-3FE3-4B93-B5E3-91EAFDE7AA33}" srcOrd="0" destOrd="0" presId="urn:microsoft.com/office/officeart/2005/8/layout/hierarchy1"/>
    <dgm:cxn modelId="{868A73E4-5538-474C-A39A-F078BA75AFB2}" type="presOf" srcId="{2BE3DED5-85BA-4335-957F-1DDB85991BFA}" destId="{376A98A2-DE41-4EE7-AEB7-64C9BE3AF4DE}" srcOrd="0" destOrd="0" presId="urn:microsoft.com/office/officeart/2005/8/layout/hierarchy1"/>
    <dgm:cxn modelId="{96B9986E-7C93-4348-AEA9-A0F89070D7A1}" type="presOf" srcId="{3570FB97-E3EA-4AAA-83A0-606E0F37A536}" destId="{D71D6667-3485-47E5-A046-709B57B25943}" srcOrd="0" destOrd="0" presId="urn:microsoft.com/office/officeart/2005/8/layout/hierarchy1"/>
    <dgm:cxn modelId="{A0F25104-918C-4A71-94F1-EA4036FEB65C}" srcId="{797E860A-2739-44B3-AFE7-5CD0D1A25E28}" destId="{B512C272-E642-4CE6-9A4F-965A71744625}" srcOrd="0" destOrd="0" parTransId="{88878ACC-86E3-4F0F-A46C-44AEF58FEFC7}" sibTransId="{E95EB0EF-D71F-4D18-AE5A-9DB7551E2B09}"/>
    <dgm:cxn modelId="{D2D2D282-1755-49E5-8B51-97A94BBD4373}" type="presOf" srcId="{C9E4909E-D978-4BBD-AB46-D6D21DFA402F}" destId="{185ADFDC-80D4-4263-8685-6963DB406CAA}" srcOrd="0" destOrd="0" presId="urn:microsoft.com/office/officeart/2005/8/layout/hierarchy1"/>
    <dgm:cxn modelId="{6061829F-FE98-419C-9083-CCC0A495B76D}" type="presOf" srcId="{32AFEC33-BA3C-4C59-9E18-756EEA6D73BB}" destId="{9B89C65D-B292-45CF-B8A7-51F4652A4B9D}" srcOrd="0" destOrd="0" presId="urn:microsoft.com/office/officeart/2005/8/layout/hierarchy1"/>
    <dgm:cxn modelId="{171874EF-066E-4D68-9363-67F45F5C21D9}" srcId="{C9E4909E-D978-4BBD-AB46-D6D21DFA402F}" destId="{2BE3DED5-85BA-4335-957F-1DDB85991BFA}" srcOrd="0" destOrd="0" parTransId="{3570FB97-E3EA-4AAA-83A0-606E0F37A536}" sibTransId="{5B0116DA-5121-4DFB-9D77-C8A1D03B6220}"/>
    <dgm:cxn modelId="{D63B8402-6239-4D55-8024-B5A34B6C1ECD}" srcId="{C9E4909E-D978-4BBD-AB46-D6D21DFA402F}" destId="{D46530A4-CDB4-403C-8DD1-A163E4D50D26}" srcOrd="1" destOrd="0" parTransId="{32AFEC33-BA3C-4C59-9E18-756EEA6D73BB}" sibTransId="{2B0266AC-A2FE-47A1-8808-D33554FFD755}"/>
    <dgm:cxn modelId="{592C61CE-00DA-47E2-ADF6-A4247BECD805}" type="presOf" srcId="{D46530A4-CDB4-403C-8DD1-A163E4D50D26}" destId="{B0FC3A57-831A-4AD5-A48F-452B0D87AF01}" srcOrd="0" destOrd="0" presId="urn:microsoft.com/office/officeart/2005/8/layout/hierarchy1"/>
    <dgm:cxn modelId="{41467572-7D79-468E-81F2-30BE58248676}" type="presParOf" srcId="{C9B58211-3FE3-4B93-B5E3-91EAFDE7AA33}" destId="{8C202D51-2298-4FFB-BD1F-854407401CC0}" srcOrd="0" destOrd="0" presId="urn:microsoft.com/office/officeart/2005/8/layout/hierarchy1"/>
    <dgm:cxn modelId="{73DD26ED-CAD0-4EDA-8A80-045E6F9C07B7}" type="presParOf" srcId="{8C202D51-2298-4FFB-BD1F-854407401CC0}" destId="{4F5079BD-BDDD-43F8-9CB0-DCC74007E7E1}" srcOrd="0" destOrd="0" presId="urn:microsoft.com/office/officeart/2005/8/layout/hierarchy1"/>
    <dgm:cxn modelId="{A9D6D939-9227-4A60-BE0A-641264AD0E2C}" type="presParOf" srcId="{4F5079BD-BDDD-43F8-9CB0-DCC74007E7E1}" destId="{2F954B5D-61FE-42DD-B42F-3616056FD7B6}" srcOrd="0" destOrd="0" presId="urn:microsoft.com/office/officeart/2005/8/layout/hierarchy1"/>
    <dgm:cxn modelId="{21FF1958-4500-4EEA-93B8-DB828B2F3BC0}" type="presParOf" srcId="{4F5079BD-BDDD-43F8-9CB0-DCC74007E7E1}" destId="{4D78BC6E-BF05-474D-847D-644146E8C08A}" srcOrd="1" destOrd="0" presId="urn:microsoft.com/office/officeart/2005/8/layout/hierarchy1"/>
    <dgm:cxn modelId="{43488F59-F561-4B56-925E-CE2C4AA030E1}" type="presParOf" srcId="{8C202D51-2298-4FFB-BD1F-854407401CC0}" destId="{8D524248-EDBB-4C9B-86A9-7D2E333C6D81}" srcOrd="1" destOrd="0" presId="urn:microsoft.com/office/officeart/2005/8/layout/hierarchy1"/>
    <dgm:cxn modelId="{BE8E77DD-0B7D-41F1-AC35-6CE56FBAFC90}" type="presParOf" srcId="{8D524248-EDBB-4C9B-86A9-7D2E333C6D81}" destId="{C433B1C3-A7D7-4B12-A64B-93EEB04EB924}" srcOrd="0" destOrd="0" presId="urn:microsoft.com/office/officeart/2005/8/layout/hierarchy1"/>
    <dgm:cxn modelId="{EAB121CB-0A20-4C5C-A4FE-B2AAD2D6FFF8}" type="presParOf" srcId="{8D524248-EDBB-4C9B-86A9-7D2E333C6D81}" destId="{CEC5CF6D-8AE8-423C-BF5E-EC2DB2C65ADE}" srcOrd="1" destOrd="0" presId="urn:microsoft.com/office/officeart/2005/8/layout/hierarchy1"/>
    <dgm:cxn modelId="{32FA8094-80EB-43FD-9B73-944D5EFD871C}" type="presParOf" srcId="{CEC5CF6D-8AE8-423C-BF5E-EC2DB2C65ADE}" destId="{80A6A5AC-849A-4769-8E82-F04E5AE5D6FC}" srcOrd="0" destOrd="0" presId="urn:microsoft.com/office/officeart/2005/8/layout/hierarchy1"/>
    <dgm:cxn modelId="{1BF01BE7-3F34-459E-868F-341C32A00D77}" type="presParOf" srcId="{80A6A5AC-849A-4769-8E82-F04E5AE5D6FC}" destId="{A484B460-33C8-456E-9081-643B5252BD19}" srcOrd="0" destOrd="0" presId="urn:microsoft.com/office/officeart/2005/8/layout/hierarchy1"/>
    <dgm:cxn modelId="{6358AA9A-71B5-4543-B6EE-E49BECDDF93E}" type="presParOf" srcId="{80A6A5AC-849A-4769-8E82-F04E5AE5D6FC}" destId="{185ADFDC-80D4-4263-8685-6963DB406CAA}" srcOrd="1" destOrd="0" presId="urn:microsoft.com/office/officeart/2005/8/layout/hierarchy1"/>
    <dgm:cxn modelId="{02430483-A3E3-4656-9180-0D0524D0F5CE}" type="presParOf" srcId="{CEC5CF6D-8AE8-423C-BF5E-EC2DB2C65ADE}" destId="{5171D8D6-3835-498B-AA88-858732CB7757}" srcOrd="1" destOrd="0" presId="urn:microsoft.com/office/officeart/2005/8/layout/hierarchy1"/>
    <dgm:cxn modelId="{CDDB83D8-7AC0-461E-A423-3F1570CA8156}" type="presParOf" srcId="{5171D8D6-3835-498B-AA88-858732CB7757}" destId="{D71D6667-3485-47E5-A046-709B57B25943}" srcOrd="0" destOrd="0" presId="urn:microsoft.com/office/officeart/2005/8/layout/hierarchy1"/>
    <dgm:cxn modelId="{C982980C-C5EC-4E9B-9237-32E2000E08A9}" type="presParOf" srcId="{5171D8D6-3835-498B-AA88-858732CB7757}" destId="{DEC885D0-1EE6-4664-9D6A-7E15AC611F6D}" srcOrd="1" destOrd="0" presId="urn:microsoft.com/office/officeart/2005/8/layout/hierarchy1"/>
    <dgm:cxn modelId="{57F23642-23C5-43E9-95AD-F9737AD78065}" type="presParOf" srcId="{DEC885D0-1EE6-4664-9D6A-7E15AC611F6D}" destId="{B0014EE4-2CA5-4D0B-AF64-02198A470D36}" srcOrd="0" destOrd="0" presId="urn:microsoft.com/office/officeart/2005/8/layout/hierarchy1"/>
    <dgm:cxn modelId="{659BAE1B-A6CE-42B2-9B8A-0CE0FCE6E838}" type="presParOf" srcId="{B0014EE4-2CA5-4D0B-AF64-02198A470D36}" destId="{755B54CF-4A45-463F-882C-D2CBDA1D2FEE}" srcOrd="0" destOrd="0" presId="urn:microsoft.com/office/officeart/2005/8/layout/hierarchy1"/>
    <dgm:cxn modelId="{0057BE71-A766-48D1-9DF9-5604997D86F7}" type="presParOf" srcId="{B0014EE4-2CA5-4D0B-AF64-02198A470D36}" destId="{376A98A2-DE41-4EE7-AEB7-64C9BE3AF4DE}" srcOrd="1" destOrd="0" presId="urn:microsoft.com/office/officeart/2005/8/layout/hierarchy1"/>
    <dgm:cxn modelId="{0F24BCFF-C5CE-4CE8-9EF1-B5EC6F8F378D}" type="presParOf" srcId="{DEC885D0-1EE6-4664-9D6A-7E15AC611F6D}" destId="{9A56A800-9B14-4492-84D3-8B38ACD5A7A5}" srcOrd="1" destOrd="0" presId="urn:microsoft.com/office/officeart/2005/8/layout/hierarchy1"/>
    <dgm:cxn modelId="{70D8B040-658E-412C-9AF2-150F33BE20D9}" type="presParOf" srcId="{5171D8D6-3835-498B-AA88-858732CB7757}" destId="{9B89C65D-B292-45CF-B8A7-51F4652A4B9D}" srcOrd="2" destOrd="0" presId="urn:microsoft.com/office/officeart/2005/8/layout/hierarchy1"/>
    <dgm:cxn modelId="{CB9B08FD-7EFE-4986-B1EE-B3EB1479FF9E}" type="presParOf" srcId="{5171D8D6-3835-498B-AA88-858732CB7757}" destId="{6A14EC0A-6016-499B-9FCA-3E8F3ADF7D9E}" srcOrd="3" destOrd="0" presId="urn:microsoft.com/office/officeart/2005/8/layout/hierarchy1"/>
    <dgm:cxn modelId="{17987B96-C6B2-41BB-AD61-7667DCA8989A}" type="presParOf" srcId="{6A14EC0A-6016-499B-9FCA-3E8F3ADF7D9E}" destId="{45DFC6D0-BAB2-41AE-A030-3426D17C5EC7}" srcOrd="0" destOrd="0" presId="urn:microsoft.com/office/officeart/2005/8/layout/hierarchy1"/>
    <dgm:cxn modelId="{01462844-0379-4E39-973C-67F1C3F4F5EA}" type="presParOf" srcId="{45DFC6D0-BAB2-41AE-A030-3426D17C5EC7}" destId="{698C696D-4343-4B60-B17F-BFB0F6268974}" srcOrd="0" destOrd="0" presId="urn:microsoft.com/office/officeart/2005/8/layout/hierarchy1"/>
    <dgm:cxn modelId="{809D78CD-FF00-43CD-AB22-E9B57B008F08}" type="presParOf" srcId="{45DFC6D0-BAB2-41AE-A030-3426D17C5EC7}" destId="{B0FC3A57-831A-4AD5-A48F-452B0D87AF01}" srcOrd="1" destOrd="0" presId="urn:microsoft.com/office/officeart/2005/8/layout/hierarchy1"/>
    <dgm:cxn modelId="{055F0051-4C8F-4179-943A-4488E93E5B63}" type="presParOf" srcId="{6A14EC0A-6016-499B-9FCA-3E8F3ADF7D9E}" destId="{ADF53C5E-FD51-4105-96D2-4A4688DA8B0E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C909D-1A83-47DA-A88A-753C694B6CA9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A8F6C-D2F5-4824-8718-22C70FD9C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C868-A45B-413A-9938-6C52AA2177D6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5A16-9E10-4769-A0F1-C5391A00F321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960C7-D396-49A2-BE48-2F48643563FB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7A01-4F22-45FD-8362-5C11C8AC299F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EEC04-86BF-48F4-8F72-1DB41379AC40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80957-6683-485D-B9E8-8E4ABF84945F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02A-DDBE-4F77-BD9C-4A4C8939080F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2C54E-712C-4E8B-9D11-6E9799E0817F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76B61-3C1C-4E34-8ECC-011D810AFBD2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3688A-1F3C-4093-A0E3-0CF8610B3E02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C720-22D5-4B1F-9A22-D8D70561156D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4B36B3-0A55-4CD9-888C-A8EC6C99F7A3}" type="datetime1">
              <a:rPr lang="en-US" smtClean="0"/>
              <a:pPr/>
              <a:t>9/28/2010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820F8A-FE8E-4C53-A7C0-D6EB862AA0A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translate.googleusercontent.com/translate_c?hl=id&amp;sl=en&amp;u=http://en.wikipedia.org/wiki/File:Railway-cutting-2-a.jpg&amp;prev=/search?q=oxy+acetylene+welding+cutting&amp;hl=id&amp;client=firefox-a&amp;rls=org.mozilla:en-GB:official&amp;channel=s&amp;prmd=v&amp;rurl=translate.google.co.id&amp;usg=ALkJrhhTscZKWJKVLa3x610d890Fm8qgI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data%20pelatihan%20pasir%20putih\BAHAN%20PELATIHAN%20BENGKULU\Media%20Support\Audio\airplane%20landing.wav" TargetMode="Externa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control" Target="../activeX/activeX1.xml"/><Relationship Id="rId7" Type="http://schemas.openxmlformats.org/officeDocument/2006/relationships/slide" Target="slide5.xml"/><Relationship Id="rId2" Type="http://schemas.openxmlformats.org/officeDocument/2006/relationships/video" Target="file:///D:\data%20pelatihan%20pasir%20putih\BAHAN%20PELATIHAN%20BENGKULU\Media%20Support\movie\4b.wmv" TargetMode="Externa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ata%20pelatihan%20pasir%20putih\BAHAN%20PELATIHAN%20BENGKULU\Media%20Support\Audio\coming%20home.mp3" TargetMode="Externa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5.jpeg"/><Relationship Id="rId3" Type="http://schemas.openxmlformats.org/officeDocument/2006/relationships/slide" Target="slide5.xml"/><Relationship Id="rId7" Type="http://schemas.openxmlformats.org/officeDocument/2006/relationships/image" Target="../media/image10.jpeg"/><Relationship Id="rId12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ata%20pelatihan%20pasir%20putih\BAHAN%20PELATIHAN%20BENGKULU\Media%20Support\Audio\coming%20home.mp3" TargetMode="External"/><Relationship Id="rId6" Type="http://schemas.openxmlformats.org/officeDocument/2006/relationships/slide" Target="slide4.xml"/><Relationship Id="rId11" Type="http://schemas.openxmlformats.org/officeDocument/2006/relationships/image" Target="../media/image13.jpeg"/><Relationship Id="rId5" Type="http://schemas.openxmlformats.org/officeDocument/2006/relationships/slide" Target="slide6.xml"/><Relationship Id="rId10" Type="http://schemas.openxmlformats.org/officeDocument/2006/relationships/hyperlink" Target="http://translate.googleusercontent.com/translate_c?hl=id&amp;sl=en&amp;u=http://en.wikipedia.org/wiki/File:Laskarbit.jpg&amp;prev=/search?q=oxy+acetylene+welding+cutting&amp;hl=id&amp;client=firefox-a&amp;rls=org.mozilla:en-GB:official&amp;channel=s&amp;prmd=v&amp;rurl=translate.google.co.id&amp;usg=ALkJrhh2sKWur0wbM_HR0hc6FInrXplg-A" TargetMode="External"/><Relationship Id="rId4" Type="http://schemas.openxmlformats.org/officeDocument/2006/relationships/slide" Target="slide7.xml"/><Relationship Id="rId9" Type="http://schemas.openxmlformats.org/officeDocument/2006/relationships/image" Target="../media/image12.png"/><Relationship Id="rId1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slide" Target="slide5.xml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ata%20pelatihan%20pasir%20putih\BAHAN%20PELATIHAN%20BENGKULU\Media%20Support\Audio\coming%20home.mp3" TargetMode="Externa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slide" Target="slide7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slide" Target="slide5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data%20pelatihan%20pasir%20putih\BAHAN%20PELATIHAN%20BENGKULU\Media%20Support\movie\7b.wmv" TargetMode="Externa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slide" Target="slide7.xml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translate.googleusercontent.com/translate_c?hl=id&amp;sl=en&amp;u=http://en.wikipedia.org/wiki/File:Laskarbit.jpg&amp;prev=/search?q=oxy+acetylene+welding+cutting&amp;hl=id&amp;client=firefox-a&amp;rls=org.mozilla:en-GB:official&amp;channel=s&amp;prmd=v&amp;rurl=translate.google.co.id&amp;usg=ALkJrhh2sKWur0wbM_HR0hc6FInrXplg-A" TargetMode="External"/><Relationship Id="rId3" Type="http://schemas.openxmlformats.org/officeDocument/2006/relationships/slide" Target="slide5.xml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ata%20pelatihan%20pasir%20putih\BAHAN%20PELATIHAN%20BENGKULU\Media%20Support\Audio\coming%20home.mp3" TargetMode="External"/><Relationship Id="rId6" Type="http://schemas.openxmlformats.org/officeDocument/2006/relationships/hyperlink" Target="http://translate.googleusercontent.com/translate_c?hl=id&amp;sl=en&amp;u=http://en.wikipedia.org/wiki/File:Compressed_gas_cylinders.mapp_and_oxygen.triddle.jpg&amp;prev=/search?q=oxy+acetylene+welding+cutting&amp;hl=id&amp;client=firefox-a&amp;rls=org.mozilla:en-GB:official&amp;channel=s&amp;prmd=v&amp;rurl=translate.google.co.id&amp;usg=ALkJrhid7s6nC9oHr-vOIPzLlaTsNdpYwA" TargetMode="External"/><Relationship Id="rId11" Type="http://schemas.openxmlformats.org/officeDocument/2006/relationships/image" Target="../media/image5.png"/><Relationship Id="rId5" Type="http://schemas.openxmlformats.org/officeDocument/2006/relationships/slide" Target="slide6.xml"/><Relationship Id="rId10" Type="http://schemas.openxmlformats.org/officeDocument/2006/relationships/slide" Target="slide4.xml"/><Relationship Id="rId4" Type="http://schemas.openxmlformats.org/officeDocument/2006/relationships/slide" Target="slide7.xml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translate.googleusercontent.com/translate_c?hl=id&amp;sl=en&amp;u=http://en.wikipedia.org/wiki/File:Oxygas_welding_station.jpg&amp;prev=/search?q=oxy+acetylene+welding+cutting&amp;hl=id&amp;client=firefox-a&amp;rls=org.mozilla:en-GB:official&amp;channel=s&amp;prmd=v&amp;rurl=translate.google.co.id&amp;usg=ALkJrhhLWIORs-3iocjJAC7aIR5vKsSgJg" TargetMode="External"/><Relationship Id="rId3" Type="http://schemas.openxmlformats.org/officeDocument/2006/relationships/slide" Target="slide5.xml"/><Relationship Id="rId7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ata%20pelatihan%20pasir%20putih\BAHAN%20PELATIHAN%20BENGKULU\Media%20Support\Audio\coming%20home.mp3" TargetMode="External"/><Relationship Id="rId6" Type="http://schemas.openxmlformats.org/officeDocument/2006/relationships/hyperlink" Target="http://translate.googleusercontent.com/translate_c?hl=id&amp;sl=en&amp;u=http://en.wikipedia.org/wiki/File:Blowtorching_goggles_and_helmet.jpg&amp;prev=/search?q=oxy+acetylene+welding+cutting&amp;hl=id&amp;client=firefox-a&amp;rls=org.mozilla:en-GB:official&amp;channel=s&amp;prmd=v&amp;rurl=translate.google.co.id&amp;usg=ALkJrhhvHprGGo06ZCF8TbpbdI6qPlhy-w" TargetMode="External"/><Relationship Id="rId11" Type="http://schemas.openxmlformats.org/officeDocument/2006/relationships/image" Target="../media/image5.png"/><Relationship Id="rId5" Type="http://schemas.openxmlformats.org/officeDocument/2006/relationships/slide" Target="slide6.xml"/><Relationship Id="rId10" Type="http://schemas.openxmlformats.org/officeDocument/2006/relationships/slide" Target="slide4.xml"/><Relationship Id="rId4" Type="http://schemas.openxmlformats.org/officeDocument/2006/relationships/slide" Target="slide7.xml"/><Relationship Id="rId9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6500826" y="3714752"/>
            <a:ext cx="2286016" cy="1143008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6572264" y="2143116"/>
            <a:ext cx="2143140" cy="1000132"/>
          </a:xfrm>
          <a:prstGeom prst="roundRect">
            <a:avLst/>
          </a:prstGeom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84" y="214290"/>
            <a:ext cx="6257940" cy="1143000"/>
          </a:xfrm>
        </p:spPr>
        <p:txBody>
          <a:bodyPr>
            <a:noAutofit/>
          </a:bodyPr>
          <a:lstStyle/>
          <a:p>
            <a:pPr lvl="0"/>
            <a:r>
              <a:rPr lang="en-US" sz="4000" dirty="0" smtClean="0"/>
              <a:t>M</a:t>
            </a:r>
            <a:r>
              <a:rPr lang="id-ID" sz="4000" dirty="0" smtClean="0"/>
              <a:t>engelas </a:t>
            </a:r>
            <a:r>
              <a:rPr lang="en-US" sz="4000" dirty="0" smtClean="0"/>
              <a:t>D</a:t>
            </a:r>
            <a:r>
              <a:rPr lang="id-ID" sz="4000" dirty="0" smtClean="0"/>
              <a:t>engan </a:t>
            </a:r>
            <a:r>
              <a:rPr lang="en-US" sz="4000" dirty="0" smtClean="0"/>
              <a:t>P</a:t>
            </a:r>
            <a:r>
              <a:rPr lang="id-ID" sz="4000" dirty="0" smtClean="0"/>
              <a:t>roses </a:t>
            </a:r>
            <a:r>
              <a:rPr lang="en-US" sz="4000" dirty="0" smtClean="0"/>
              <a:t>L</a:t>
            </a:r>
            <a:r>
              <a:rPr lang="id-ID" sz="4000" dirty="0" smtClean="0"/>
              <a:t>as </a:t>
            </a:r>
            <a:r>
              <a:rPr lang="en-US" sz="4000" dirty="0" smtClean="0"/>
              <a:t>O</a:t>
            </a:r>
            <a:r>
              <a:rPr lang="id-ID" sz="4000" dirty="0" smtClean="0"/>
              <a:t>ksi-</a:t>
            </a:r>
            <a:r>
              <a:rPr lang="en-US" sz="4000" dirty="0" smtClean="0"/>
              <a:t>A</a:t>
            </a:r>
            <a:r>
              <a:rPr lang="id-ID" sz="4000" dirty="0" smtClean="0"/>
              <a:t>setelin (</a:t>
            </a:r>
            <a:r>
              <a:rPr lang="en-US" sz="4000" dirty="0" smtClean="0"/>
              <a:t>L</a:t>
            </a:r>
            <a:r>
              <a:rPr lang="id-ID" sz="4000" dirty="0" smtClean="0"/>
              <a:t>as </a:t>
            </a:r>
            <a:r>
              <a:rPr lang="en-US" sz="4000" dirty="0" smtClean="0"/>
              <a:t>K</a:t>
            </a:r>
            <a:r>
              <a:rPr lang="id-ID" sz="4000" dirty="0" smtClean="0"/>
              <a:t>arbit) 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4" descr="http://pic50.picturetrail.com/VOL1639/11695505/20771670/37741085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57364"/>
            <a:ext cx="3357586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72264" y="2143116"/>
            <a:ext cx="2214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Disusun oleh:</a:t>
            </a:r>
          </a:p>
          <a:p>
            <a:r>
              <a:rPr lang="id-ID" sz="1400" dirty="0" smtClean="0"/>
              <a:t>Drs.IBRAHIM</a:t>
            </a:r>
          </a:p>
          <a:p>
            <a:r>
              <a:rPr lang="id-ID" sz="1400" dirty="0" smtClean="0"/>
              <a:t>Program Studi Keahlian Teknik Mesin</a:t>
            </a:r>
            <a:endParaRPr lang="id-ID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6786578" y="3857628"/>
            <a:ext cx="19288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SMK NEGERI </a:t>
            </a:r>
            <a:r>
              <a:rPr lang="id-ID" sz="2400" dirty="0" smtClean="0"/>
              <a:t>2</a:t>
            </a:r>
            <a:r>
              <a:rPr lang="id-ID" dirty="0" smtClean="0"/>
              <a:t> BENGKULU </a:t>
            </a:r>
            <a:endParaRPr lang="id-ID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215" y="419684"/>
            <a:ext cx="1427141" cy="136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 descr="http://upload.wikimedia.org/wikipedia/commons/thumb/1/1a/Railway-cutting-2-a.jpg/220px-Railway-cutting-2-a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1857364"/>
            <a:ext cx="321471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 rot="21015579">
            <a:off x="258034" y="467953"/>
            <a:ext cx="47663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Terima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kasih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controls>
      <p:control spid="36867" name="ShockwaveFlash1" r:id="rId2" imgW="7488360" imgH="5040360"/>
    </p:controls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71472" y="428604"/>
          <a:ext cx="8286808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airplane landing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357158" y="92867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6758006" cy="1143000"/>
          </a:xfrm>
        </p:spPr>
        <p:txBody>
          <a:bodyPr>
            <a:normAutofit/>
          </a:bodyPr>
          <a:lstStyle/>
          <a:p>
            <a:pPr lvl="0" algn="ctr"/>
            <a:r>
              <a:rPr lang="en-US" sz="5400" dirty="0" smtClean="0">
                <a:solidFill>
                  <a:srgbClr val="FF0000"/>
                </a:solidFill>
              </a:rPr>
              <a:t>PENGANTAR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00034" y="20002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Custom 9">
            <a:hlinkClick r:id="rId6" action="ppaction://hlinksldjump" highlightClick="1"/>
          </p:cNvPr>
          <p:cNvSpPr/>
          <p:nvPr/>
        </p:nvSpPr>
        <p:spPr>
          <a:xfrm>
            <a:off x="714348" y="22859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11" name="Action Button: Custom 10">
            <a:hlinkClick r:id="rId7" action="ppaction://hlinksldjump" highlightClick="1"/>
          </p:cNvPr>
          <p:cNvSpPr/>
          <p:nvPr/>
        </p:nvSpPr>
        <p:spPr>
          <a:xfrm>
            <a:off x="714348" y="30718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12" name="Action Button: Custom 11">
            <a:hlinkClick r:id="rId8" action="ppaction://hlinksldjump" highlightClick="1"/>
          </p:cNvPr>
          <p:cNvSpPr/>
          <p:nvPr/>
        </p:nvSpPr>
        <p:spPr>
          <a:xfrm>
            <a:off x="714348" y="38576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4" name="4b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</p:nvPr>
        </p:nvPicPr>
        <p:blipFill>
          <a:blip r:embed="rId9"/>
          <a:stretch>
            <a:fillRect/>
          </a:stretch>
        </p:blipFill>
        <p:spPr>
          <a:xfrm>
            <a:off x="5429224" y="1571612"/>
            <a:ext cx="3714776" cy="4374875"/>
          </a:xfrm>
          <a:prstGeom prst="rect">
            <a:avLst/>
          </a:prstGeom>
        </p:spPr>
      </p:pic>
    </p:spTree>
    <p:controls>
      <p:control spid="21506" name="ShockwaveFlash1" r:id="rId3" imgW="2448000" imgH="1585800"/>
    </p:controls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3644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3600" dirty="0" smtClean="0">
                <a:latin typeface="Arial Black" pitchFamily="34" charset="0"/>
              </a:rPr>
              <a:t>M</a:t>
            </a:r>
            <a:r>
              <a:rPr lang="id-ID" sz="3600" dirty="0" smtClean="0">
                <a:latin typeface="Arial Black" pitchFamily="34" charset="0"/>
              </a:rPr>
              <a:t>engelas </a:t>
            </a:r>
            <a:r>
              <a:rPr lang="en-US" sz="3600" dirty="0" smtClean="0">
                <a:latin typeface="Arial Black" pitchFamily="34" charset="0"/>
              </a:rPr>
              <a:t>D</a:t>
            </a:r>
            <a:r>
              <a:rPr lang="id-ID" sz="3600" dirty="0" smtClean="0">
                <a:latin typeface="Arial Black" pitchFamily="34" charset="0"/>
              </a:rPr>
              <a:t>engan </a:t>
            </a:r>
            <a:r>
              <a:rPr lang="en-US" sz="3600" dirty="0" smtClean="0">
                <a:latin typeface="Arial Black" pitchFamily="34" charset="0"/>
              </a:rPr>
              <a:t>P</a:t>
            </a:r>
            <a:r>
              <a:rPr lang="id-ID" sz="3600" dirty="0" smtClean="0">
                <a:latin typeface="Arial Black" pitchFamily="34" charset="0"/>
              </a:rPr>
              <a:t>roses </a:t>
            </a:r>
            <a:r>
              <a:rPr lang="en-US" sz="3600" dirty="0" smtClean="0">
                <a:latin typeface="Arial Black" pitchFamily="34" charset="0"/>
              </a:rPr>
              <a:t>L</a:t>
            </a:r>
            <a:r>
              <a:rPr lang="id-ID" sz="3600" dirty="0" smtClean="0">
                <a:latin typeface="Arial Black" pitchFamily="34" charset="0"/>
              </a:rPr>
              <a:t>as </a:t>
            </a:r>
            <a:r>
              <a:rPr lang="en-US" sz="3600" dirty="0" smtClean="0">
                <a:latin typeface="Arial Black" pitchFamily="34" charset="0"/>
              </a:rPr>
              <a:t>O</a:t>
            </a:r>
            <a:r>
              <a:rPr lang="id-ID" sz="3600" dirty="0" smtClean="0">
                <a:latin typeface="Arial Black" pitchFamily="34" charset="0"/>
              </a:rPr>
              <a:t>ksi-</a:t>
            </a:r>
            <a:r>
              <a:rPr lang="en-US" sz="3600" dirty="0" smtClean="0">
                <a:latin typeface="Arial Black" pitchFamily="34" charset="0"/>
              </a:rPr>
              <a:t>A</a:t>
            </a:r>
            <a:r>
              <a:rPr lang="id-ID" sz="3600" dirty="0" smtClean="0">
                <a:latin typeface="Arial Black" pitchFamily="34" charset="0"/>
              </a:rPr>
              <a:t>setelin (</a:t>
            </a:r>
            <a:r>
              <a:rPr lang="en-US" sz="3600" dirty="0" smtClean="0">
                <a:latin typeface="Arial Black" pitchFamily="34" charset="0"/>
              </a:rPr>
              <a:t>L</a:t>
            </a:r>
            <a:r>
              <a:rPr lang="id-ID" sz="3600" dirty="0" smtClean="0">
                <a:latin typeface="Arial Black" pitchFamily="34" charset="0"/>
              </a:rPr>
              <a:t>as </a:t>
            </a:r>
            <a:r>
              <a:rPr lang="en-US" sz="3600" dirty="0" smtClean="0">
                <a:latin typeface="Arial Black" pitchFamily="34" charset="0"/>
              </a:rPr>
              <a:t>K</a:t>
            </a:r>
            <a:r>
              <a:rPr lang="id-ID" sz="3600" dirty="0" smtClean="0">
                <a:latin typeface="Arial Black" pitchFamily="34" charset="0"/>
              </a:rPr>
              <a:t>arbit) </a:t>
            </a:r>
            <a:endParaRPr lang="en-US" sz="3600" dirty="0"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Oval 8">
            <a:hlinkClick r:id="rId3" action="ppaction://hlinksldjump"/>
          </p:cNvPr>
          <p:cNvSpPr/>
          <p:nvPr/>
        </p:nvSpPr>
        <p:spPr>
          <a:xfrm>
            <a:off x="7286644" y="6143644"/>
            <a:ext cx="28575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Oval 12">
            <a:hlinkClick r:id="rId4" action="ppaction://hlinksldjump"/>
          </p:cNvPr>
          <p:cNvSpPr/>
          <p:nvPr/>
        </p:nvSpPr>
        <p:spPr>
          <a:xfrm>
            <a:off x="8001024" y="6143644"/>
            <a:ext cx="285752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7643834" y="6143644"/>
            <a:ext cx="285752" cy="4286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500034" y="20002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rId6" action="ppaction://hlinksldjump" highlightClick="1"/>
          </p:cNvPr>
          <p:cNvSpPr/>
          <p:nvPr/>
        </p:nvSpPr>
        <p:spPr>
          <a:xfrm>
            <a:off x="714348" y="22859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18" name="Action Button: Custom 17">
            <a:hlinkClick r:id="rId3" action="ppaction://hlinksldjump" highlightClick="1"/>
          </p:cNvPr>
          <p:cNvSpPr/>
          <p:nvPr/>
        </p:nvSpPr>
        <p:spPr>
          <a:xfrm>
            <a:off x="714348" y="30718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19" name="Action Button: Custom 18">
            <a:hlinkClick r:id="rId4" action="ppaction://hlinksldjump" highlightClick="1"/>
          </p:cNvPr>
          <p:cNvSpPr/>
          <p:nvPr/>
        </p:nvSpPr>
        <p:spPr>
          <a:xfrm>
            <a:off x="714348" y="38576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20" name="Picture 19" descr="http://pic50.picturetrail.com/VOL1639/11695505/20771670/377410856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7554" y="2252681"/>
            <a:ext cx="3143272" cy="4319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6643702" y="2786058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r>
              <a:rPr lang="en-US" dirty="0" smtClean="0"/>
              <a:t>Drs. IBRAHIM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00826" y="3857629"/>
            <a:ext cx="26431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:</a:t>
            </a:r>
          </a:p>
          <a:p>
            <a:pPr algn="ctr"/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endParaRPr lang="en-US" dirty="0" smtClean="0"/>
          </a:p>
          <a:p>
            <a:pPr algn="ctr"/>
            <a:r>
              <a:rPr lang="en-US" dirty="0" smtClean="0"/>
              <a:t>SMK N 2 Bengkulu</a:t>
            </a:r>
          </a:p>
          <a:p>
            <a:pPr algn="ctr"/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4" name="coming hom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/>
          <a:stretch>
            <a:fillRect/>
          </a:stretch>
        </p:blipFill>
        <p:spPr>
          <a:xfrm>
            <a:off x="8553480" y="612459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3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  <p:bldLst>
      <p:bldP spid="2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71414"/>
            <a:ext cx="7329510" cy="561228"/>
          </a:xfrm>
        </p:spPr>
        <p:txBody>
          <a:bodyPr>
            <a:normAutofit/>
          </a:bodyPr>
          <a:lstStyle/>
          <a:p>
            <a:pPr lvl="0" algn="ctr"/>
            <a:r>
              <a:rPr lang="id-ID" sz="3200" dirty="0" smtClean="0"/>
              <a:t>Menyiapkan </a:t>
            </a:r>
            <a:r>
              <a:rPr lang="en-US" sz="3200" dirty="0" smtClean="0"/>
              <a:t>M</a:t>
            </a:r>
            <a:r>
              <a:rPr lang="id-ID" sz="3200" dirty="0" smtClean="0"/>
              <a:t>aterial</a:t>
            </a:r>
            <a:r>
              <a:rPr lang="en-US" sz="3200" dirty="0" smtClean="0"/>
              <a:t> </a:t>
            </a:r>
            <a:r>
              <a:rPr lang="id-ID" sz="3200" dirty="0" smtClean="0"/>
              <a:t> </a:t>
            </a:r>
            <a:r>
              <a:rPr lang="en-US" sz="3200" dirty="0" smtClean="0"/>
              <a:t>U</a:t>
            </a:r>
            <a:r>
              <a:rPr lang="id-ID" sz="3200" dirty="0" smtClean="0"/>
              <a:t>ntuk </a:t>
            </a:r>
            <a:r>
              <a:rPr lang="en-US" sz="3200" dirty="0" smtClean="0"/>
              <a:t>P</a:t>
            </a:r>
            <a:r>
              <a:rPr lang="id-ID" sz="3200" dirty="0" smtClean="0"/>
              <a:t>engelasan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Oval 8">
            <a:hlinkClick r:id="rId3" action="ppaction://hlinksldjump"/>
          </p:cNvPr>
          <p:cNvSpPr/>
          <p:nvPr/>
        </p:nvSpPr>
        <p:spPr>
          <a:xfrm>
            <a:off x="7286644" y="6143644"/>
            <a:ext cx="28575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Oval 12">
            <a:hlinkClick r:id="rId4" action="ppaction://hlinksldjump"/>
          </p:cNvPr>
          <p:cNvSpPr/>
          <p:nvPr/>
        </p:nvSpPr>
        <p:spPr>
          <a:xfrm>
            <a:off x="8001024" y="6143644"/>
            <a:ext cx="285752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7643834" y="6143644"/>
            <a:ext cx="285752" cy="4286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00034" y="20002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rId6" action="ppaction://hlinksldjump" highlightClick="1"/>
          </p:cNvPr>
          <p:cNvSpPr/>
          <p:nvPr/>
        </p:nvSpPr>
        <p:spPr>
          <a:xfrm>
            <a:off x="714348" y="22859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17" name="Action Button: Custom 16">
            <a:hlinkClick r:id="rId3" action="ppaction://hlinksldjump" highlightClick="1"/>
          </p:cNvPr>
          <p:cNvSpPr/>
          <p:nvPr/>
        </p:nvSpPr>
        <p:spPr>
          <a:xfrm>
            <a:off x="714348" y="30718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18" name="Action Button: Custom 17">
            <a:hlinkClick r:id="rId4" action="ppaction://hlinksldjump" highlightClick="1"/>
          </p:cNvPr>
          <p:cNvSpPr/>
          <p:nvPr/>
        </p:nvSpPr>
        <p:spPr>
          <a:xfrm>
            <a:off x="714348" y="38576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20" name="Picture 19" descr="MYU3523 web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16" y="1142984"/>
            <a:ext cx="1408114" cy="1785950"/>
          </a:xfrm>
          <a:prstGeom prst="rect">
            <a:avLst/>
          </a:prstGeom>
        </p:spPr>
      </p:pic>
      <p:pic>
        <p:nvPicPr>
          <p:cNvPr id="23" name="Picture 22" descr="oxy-acetylene-torch-set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9124" y="1142984"/>
            <a:ext cx="2336800" cy="1752600"/>
          </a:xfrm>
          <a:prstGeom prst="rect">
            <a:avLst/>
          </a:prstGeom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929190" y="3357562"/>
            <a:ext cx="144662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1500166" y="785794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Alat-alat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oksi</a:t>
            </a:r>
            <a:r>
              <a:rPr lang="en-US" dirty="0" smtClean="0"/>
              <a:t> </a:t>
            </a:r>
            <a:r>
              <a:rPr lang="en-US" dirty="0" err="1" smtClean="0"/>
              <a:t>asetilin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43850" y="2967335"/>
            <a:ext cx="135730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 smtClean="0"/>
              <a:t>Tabung</a:t>
            </a:r>
            <a:r>
              <a:rPr lang="en-US" sz="1100" dirty="0" smtClean="0"/>
              <a:t> gas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858148" y="2357430"/>
            <a:ext cx="714380" cy="1588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500958" y="1928802"/>
            <a:ext cx="1071570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572528" y="171448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572528" y="22024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pic>
        <p:nvPicPr>
          <p:cNvPr id="41" name="Picture 40" descr="http://upload.wikimedia.org/wikipedia/en/thumb/8/83/Laskarbit.jpg/200px-Laskarbit.jpg">
            <a:hlinkClick r:id="rId10"/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14612" y="1142984"/>
            <a:ext cx="163355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Rectangle 41"/>
          <p:cNvSpPr/>
          <p:nvPr/>
        </p:nvSpPr>
        <p:spPr>
          <a:xfrm>
            <a:off x="2714612" y="2928934"/>
            <a:ext cx="16430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Generator </a:t>
            </a:r>
            <a:r>
              <a:rPr lang="en-US" sz="1100" dirty="0" err="1" smtClean="0"/>
              <a:t>las</a:t>
            </a:r>
            <a:r>
              <a:rPr lang="en-US" sz="1100" dirty="0" smtClean="0"/>
              <a:t> </a:t>
            </a:r>
            <a:r>
              <a:rPr lang="en-US" sz="1100" dirty="0" err="1" smtClean="0"/>
              <a:t>asetilin</a:t>
            </a:r>
            <a:endParaRPr lang="en-US" sz="1100" dirty="0" smtClean="0"/>
          </a:p>
        </p:txBody>
      </p:sp>
      <p:sp>
        <p:nvSpPr>
          <p:cNvPr id="43" name="Rectangle 42"/>
          <p:cNvSpPr/>
          <p:nvPr/>
        </p:nvSpPr>
        <p:spPr>
          <a:xfrm>
            <a:off x="5286380" y="5500702"/>
            <a:ext cx="92869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Regulator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214942" y="2857496"/>
            <a:ext cx="13573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 smtClean="0"/>
          </a:p>
          <a:p>
            <a:pPr marL="342900" indent="-342900"/>
            <a:r>
              <a:rPr lang="en-US" sz="1100" dirty="0" smtClean="0"/>
              <a:t> </a:t>
            </a:r>
            <a:r>
              <a:rPr lang="en-US" sz="1100" dirty="0" err="1" smtClean="0"/>
              <a:t>Selang</a:t>
            </a:r>
            <a:r>
              <a:rPr lang="en-US" sz="1100" dirty="0" smtClean="0"/>
              <a:t>  </a:t>
            </a:r>
            <a:r>
              <a:rPr lang="en-US" sz="1100" dirty="0" err="1" smtClean="0"/>
              <a:t>las</a:t>
            </a:r>
            <a:endParaRPr lang="en-US" sz="1100" dirty="0"/>
          </a:p>
        </p:txBody>
      </p:sp>
      <p:pic>
        <p:nvPicPr>
          <p:cNvPr id="46" name="Picture 45" descr="sealey-oxyacetylene-welding-and-brazing-kit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14612" y="3500438"/>
            <a:ext cx="1905000" cy="1905000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3500430" y="5500702"/>
            <a:ext cx="15001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Mixer/tips </a:t>
            </a:r>
            <a:r>
              <a:rPr lang="en-US" sz="1100" dirty="0" err="1" smtClean="0"/>
              <a:t>pembakar</a:t>
            </a:r>
            <a:endParaRPr lang="en-US" sz="1100" dirty="0" smtClean="0"/>
          </a:p>
        </p:txBody>
      </p:sp>
      <p:pic>
        <p:nvPicPr>
          <p:cNvPr id="48" name="Picture 47" descr="tote hi res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358082" y="3786190"/>
            <a:ext cx="1071570" cy="1428760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>
            <a:off x="7215206" y="5355567"/>
            <a:ext cx="16430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 smtClean="0"/>
              <a:t>Peralatan</a:t>
            </a:r>
            <a:r>
              <a:rPr lang="en-US" sz="1100" dirty="0" smtClean="0"/>
              <a:t> </a:t>
            </a:r>
            <a:r>
              <a:rPr lang="en-US" sz="1100" dirty="0" err="1" smtClean="0"/>
              <a:t>dalam</a:t>
            </a:r>
            <a:r>
              <a:rPr lang="en-US" sz="1100" dirty="0" smtClean="0"/>
              <a:t> </a:t>
            </a:r>
            <a:r>
              <a:rPr lang="en-US" sz="1100" dirty="0" err="1" smtClean="0"/>
              <a:t>keadaan</a:t>
            </a:r>
            <a:r>
              <a:rPr lang="en-US" sz="1100" dirty="0" smtClean="0"/>
              <a:t> </a:t>
            </a:r>
            <a:r>
              <a:rPr lang="en-US" sz="1100" dirty="0" err="1" smtClean="0"/>
              <a:t>terpasang</a:t>
            </a:r>
            <a:endParaRPr lang="en-US" sz="1100" dirty="0" smtClean="0"/>
          </a:p>
        </p:txBody>
      </p:sp>
      <p:pic>
        <p:nvPicPr>
          <p:cNvPr id="50" name="coming hom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4"/>
          <a:stretch>
            <a:fillRect/>
          </a:stretch>
        </p:blipFill>
        <p:spPr>
          <a:xfrm>
            <a:off x="8553480" y="6124596"/>
            <a:ext cx="304800" cy="304800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7188143" y="3214686"/>
            <a:ext cx="129035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lphaLcPeriod"/>
            </a:pPr>
            <a:r>
              <a:rPr lang="en-US" sz="1200" dirty="0" smtClean="0"/>
              <a:t>Gas </a:t>
            </a:r>
            <a:r>
              <a:rPr lang="en-US" sz="1200" dirty="0" err="1" smtClean="0"/>
              <a:t>asetilin</a:t>
            </a:r>
            <a:endParaRPr lang="en-US" sz="1200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7185665" y="3437753"/>
            <a:ext cx="11274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1200" dirty="0" smtClean="0"/>
              <a:t>b. Gas </a:t>
            </a:r>
            <a:r>
              <a:rPr lang="en-US" sz="1200" dirty="0" err="1" smtClean="0"/>
              <a:t>oksigen</a:t>
            </a:r>
            <a:endParaRPr lang="en-US" sz="1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1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0"/>
                </p:tgtEl>
              </p:cMediaNode>
            </p:audio>
          </p:childTnLst>
        </p:cTn>
      </p:par>
    </p:tnLst>
    <p:bldLst>
      <p:bldP spid="2" grpId="0"/>
      <p:bldP spid="27" grpId="0"/>
      <p:bldP spid="29" grpId="0"/>
      <p:bldP spid="39" grpId="0"/>
      <p:bldP spid="40" grpId="0"/>
      <p:bldP spid="42" grpId="0"/>
      <p:bldP spid="43" grpId="0"/>
      <p:bldP spid="45" grpId="0"/>
      <p:bldP spid="47" grpId="0"/>
      <p:bldP spid="49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id-ID" sz="5400" dirty="0" smtClean="0"/>
              <a:t>Menyiapkan </a:t>
            </a:r>
            <a:r>
              <a:rPr lang="en-US" sz="5400" dirty="0" smtClean="0"/>
              <a:t>M</a:t>
            </a:r>
            <a:r>
              <a:rPr lang="id-ID" sz="5400" dirty="0" smtClean="0"/>
              <a:t>aterial </a:t>
            </a:r>
            <a:r>
              <a:rPr lang="en-US" sz="5400" dirty="0" smtClean="0"/>
              <a:t>D</a:t>
            </a:r>
            <a:r>
              <a:rPr lang="id-ID" sz="5400" dirty="0" smtClean="0"/>
              <a:t>engan </a:t>
            </a:r>
            <a:r>
              <a:rPr lang="en-US" sz="5400" dirty="0" smtClean="0"/>
              <a:t>M</a:t>
            </a:r>
            <a:r>
              <a:rPr lang="id-ID" sz="5400" dirty="0" smtClean="0"/>
              <a:t>enggunakan </a:t>
            </a:r>
            <a:r>
              <a:rPr lang="en-US" sz="5400" dirty="0" smtClean="0"/>
              <a:t>P</a:t>
            </a:r>
            <a:r>
              <a:rPr lang="id-ID" sz="5400" dirty="0" smtClean="0"/>
              <a:t>erkakas </a:t>
            </a:r>
            <a:r>
              <a:rPr lang="en-US" sz="5400" dirty="0" smtClean="0"/>
              <a:t>T</a:t>
            </a:r>
            <a:r>
              <a:rPr lang="id-ID" sz="5400" dirty="0" smtClean="0"/>
              <a:t>eknik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Oval 8">
            <a:hlinkClick r:id="rId3" action="ppaction://hlinksldjump"/>
          </p:cNvPr>
          <p:cNvSpPr/>
          <p:nvPr/>
        </p:nvSpPr>
        <p:spPr>
          <a:xfrm>
            <a:off x="7286644" y="6143644"/>
            <a:ext cx="28575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Oval 12">
            <a:hlinkClick r:id="rId4" action="ppaction://hlinksldjump"/>
          </p:cNvPr>
          <p:cNvSpPr/>
          <p:nvPr/>
        </p:nvSpPr>
        <p:spPr>
          <a:xfrm>
            <a:off x="8001024" y="6143644"/>
            <a:ext cx="285752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7643834" y="6143644"/>
            <a:ext cx="285752" cy="4286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00034" y="20002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rId6" action="ppaction://hlinksldjump" highlightClick="1"/>
          </p:cNvPr>
          <p:cNvSpPr/>
          <p:nvPr/>
        </p:nvSpPr>
        <p:spPr>
          <a:xfrm>
            <a:off x="714348" y="22859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17" name="Action Button: Custom 16">
            <a:hlinkClick r:id="rId3" action="ppaction://hlinksldjump" highlightClick="1"/>
          </p:cNvPr>
          <p:cNvSpPr/>
          <p:nvPr/>
        </p:nvSpPr>
        <p:spPr>
          <a:xfrm>
            <a:off x="714348" y="30718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18" name="Action Button: Custom 17">
            <a:hlinkClick r:id="rId4" action="ppaction://hlinksldjump" highlightClick="1"/>
          </p:cNvPr>
          <p:cNvSpPr/>
          <p:nvPr/>
        </p:nvSpPr>
        <p:spPr>
          <a:xfrm>
            <a:off x="714348" y="38576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20" name="Picture 19" descr="Oxy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9001" y="1714488"/>
            <a:ext cx="3010717" cy="3571900"/>
          </a:xfrm>
          <a:prstGeom prst="rect">
            <a:avLst/>
          </a:prstGeom>
        </p:spPr>
      </p:pic>
      <p:pic>
        <p:nvPicPr>
          <p:cNvPr id="21" name="Picture 20" descr="0906clt_01_z+oxy_acetylene_welding+repair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28947" y="1785926"/>
            <a:ext cx="3000375" cy="335758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286644" y="550070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Cutting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143372" y="542926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welding </a:t>
            </a:r>
            <a:endParaRPr lang="en-US" dirty="0"/>
          </a:p>
        </p:txBody>
      </p:sp>
      <p:pic>
        <p:nvPicPr>
          <p:cNvPr id="24" name="coming hom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9"/>
          <a:stretch>
            <a:fillRect/>
          </a:stretch>
        </p:blipFill>
        <p:spPr>
          <a:xfrm>
            <a:off x="8553480" y="612459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3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  <p:bldLst>
      <p:bldP spid="2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496"/>
          </a:xfrm>
        </p:spPr>
        <p:txBody>
          <a:bodyPr>
            <a:normAutofit fontScale="90000"/>
          </a:bodyPr>
          <a:lstStyle/>
          <a:p>
            <a:pPr lvl="0" algn="ctr"/>
            <a:r>
              <a:rPr lang="id-ID" sz="3600" dirty="0" smtClean="0"/>
              <a:t>Menggunakan </a:t>
            </a:r>
            <a:r>
              <a:rPr lang="en-US" sz="3600" dirty="0" smtClean="0"/>
              <a:t>M</a:t>
            </a:r>
            <a:r>
              <a:rPr lang="id-ID" sz="3600" dirty="0" smtClean="0"/>
              <a:t>aterial </a:t>
            </a:r>
            <a:r>
              <a:rPr lang="en-US" sz="3600" dirty="0" smtClean="0"/>
              <a:t>S</a:t>
            </a:r>
            <a:r>
              <a:rPr lang="id-ID" sz="3600" dirty="0" smtClean="0"/>
              <a:t>esuai </a:t>
            </a:r>
            <a:r>
              <a:rPr lang="en-US" sz="3600" dirty="0" smtClean="0"/>
              <a:t>S</a:t>
            </a:r>
            <a:r>
              <a:rPr lang="id-ID" sz="3600" dirty="0" smtClean="0"/>
              <a:t>pesifikasi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Oval 8">
            <a:hlinkClick r:id="rId3" action="ppaction://hlinksldjump"/>
          </p:cNvPr>
          <p:cNvSpPr/>
          <p:nvPr/>
        </p:nvSpPr>
        <p:spPr>
          <a:xfrm>
            <a:off x="7286644" y="6143644"/>
            <a:ext cx="28575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Oval 12">
            <a:hlinkClick r:id="rId4" action="ppaction://hlinksldjump"/>
          </p:cNvPr>
          <p:cNvSpPr/>
          <p:nvPr/>
        </p:nvSpPr>
        <p:spPr>
          <a:xfrm>
            <a:off x="8001024" y="6143644"/>
            <a:ext cx="285752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7643834" y="6143644"/>
            <a:ext cx="285752" cy="4286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00034" y="20002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rId6" action="ppaction://hlinksldjump" highlightClick="1"/>
          </p:cNvPr>
          <p:cNvSpPr/>
          <p:nvPr/>
        </p:nvSpPr>
        <p:spPr>
          <a:xfrm>
            <a:off x="714348" y="22859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17" name="Action Button: Custom 16">
            <a:hlinkClick r:id="rId3" action="ppaction://hlinksldjump" highlightClick="1"/>
          </p:cNvPr>
          <p:cNvSpPr/>
          <p:nvPr/>
        </p:nvSpPr>
        <p:spPr>
          <a:xfrm>
            <a:off x="714348" y="30718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18" name="Action Button: Custom 17">
            <a:hlinkClick r:id="rId4" action="ppaction://hlinksldjump" highlightClick="1"/>
          </p:cNvPr>
          <p:cNvSpPr/>
          <p:nvPr/>
        </p:nvSpPr>
        <p:spPr>
          <a:xfrm>
            <a:off x="714348" y="38576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9" name="7b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4071934" y="4405314"/>
            <a:ext cx="2636064" cy="2452686"/>
          </a:xfrm>
          <a:prstGeom prst="rect">
            <a:avLst/>
          </a:prstGeom>
        </p:spPr>
      </p:pic>
      <p:pic>
        <p:nvPicPr>
          <p:cNvPr id="20" name="Picture 19" descr="jutco77102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5074" y="1071546"/>
            <a:ext cx="2531070" cy="3000372"/>
          </a:xfrm>
          <a:prstGeom prst="rect">
            <a:avLst/>
          </a:prstGeom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00364" y="785794"/>
            <a:ext cx="2214578" cy="2923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3143240" y="392906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tabung</a:t>
            </a:r>
            <a:r>
              <a:rPr lang="en-US" dirty="0" smtClean="0"/>
              <a:t> gas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643702" y="408146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weldingTool</a:t>
            </a:r>
            <a:r>
              <a:rPr lang="en-US" dirty="0" smtClean="0"/>
              <a:t> box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368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video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9" dur="1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496"/>
          </a:xfrm>
        </p:spPr>
        <p:txBody>
          <a:bodyPr>
            <a:normAutofit/>
          </a:bodyPr>
          <a:lstStyle/>
          <a:p>
            <a:pPr lvl="0" algn="ctr"/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Peralatan</a:t>
            </a:r>
            <a:r>
              <a:rPr lang="en-US" sz="3200" dirty="0" smtClean="0"/>
              <a:t> </a:t>
            </a:r>
            <a:r>
              <a:rPr lang="en-US" sz="3200" dirty="0" err="1" smtClean="0"/>
              <a:t>Utama</a:t>
            </a:r>
            <a:r>
              <a:rPr lang="en-US" sz="3200" dirty="0" smtClean="0"/>
              <a:t> Las </a:t>
            </a:r>
            <a:r>
              <a:rPr lang="en-US" sz="3200" dirty="0" err="1" smtClean="0"/>
              <a:t>Oksi</a:t>
            </a:r>
            <a:r>
              <a:rPr lang="en-US" sz="3200" dirty="0" smtClean="0"/>
              <a:t> </a:t>
            </a:r>
            <a:r>
              <a:rPr lang="en-US" sz="3200" dirty="0" err="1" smtClean="0"/>
              <a:t>Asetilen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50" y="1000108"/>
            <a:ext cx="5900750" cy="1850710"/>
          </a:xfrm>
        </p:spPr>
        <p:txBody>
          <a:bodyPr/>
          <a:lstStyle/>
          <a:p>
            <a:r>
              <a:rPr lang="en-US" dirty="0" err="1" smtClean="0"/>
              <a:t>melalakukan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 material yang 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pengelasan</a:t>
            </a:r>
            <a:r>
              <a:rPr lang="en-US" dirty="0" smtClean="0"/>
              <a:t> </a:t>
            </a:r>
            <a:r>
              <a:rPr lang="en-US" dirty="0" err="1" smtClean="0"/>
              <a:t>oksi-asetilin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spesifikasi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Oval 8">
            <a:hlinkClick r:id="rId3" action="ppaction://hlinksldjump"/>
          </p:cNvPr>
          <p:cNvSpPr/>
          <p:nvPr/>
        </p:nvSpPr>
        <p:spPr>
          <a:xfrm>
            <a:off x="7286644" y="6143644"/>
            <a:ext cx="28575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Oval 12">
            <a:hlinkClick r:id="rId4" action="ppaction://hlinksldjump"/>
          </p:cNvPr>
          <p:cNvSpPr/>
          <p:nvPr/>
        </p:nvSpPr>
        <p:spPr>
          <a:xfrm>
            <a:off x="8001024" y="6143644"/>
            <a:ext cx="285752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7643834" y="6143644"/>
            <a:ext cx="285752" cy="4286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15" name="Picture 14" descr="http://upload.wikimedia.org/wikipedia/commons/thumb/3/3b/Compressed_gas_cylinders.mapp_and_oxygen.triddle.jpg/220px-Compressed_gas_cylinders.mapp_and_oxygen.triddle.jp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3357562"/>
            <a:ext cx="20955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http://upload.wikimedia.org/wikipedia/en/thumb/8/83/Laskarbit.jpg/200px-Laskarbit.jpg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143240" y="3143249"/>
            <a:ext cx="190500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ounded Rectangle 18"/>
          <p:cNvSpPr/>
          <p:nvPr/>
        </p:nvSpPr>
        <p:spPr>
          <a:xfrm>
            <a:off x="652434" y="21526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ction Button: Custom 19">
            <a:hlinkClick r:id="rId10" action="ppaction://hlinksldjump" highlightClick="1"/>
          </p:cNvPr>
          <p:cNvSpPr/>
          <p:nvPr/>
        </p:nvSpPr>
        <p:spPr>
          <a:xfrm>
            <a:off x="866748" y="24383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21" name="Action Button: Custom 20">
            <a:hlinkClick r:id="rId3" action="ppaction://hlinksldjump" highlightClick="1"/>
          </p:cNvPr>
          <p:cNvSpPr/>
          <p:nvPr/>
        </p:nvSpPr>
        <p:spPr>
          <a:xfrm>
            <a:off x="866748" y="32242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22" name="Action Button: Custom 21">
            <a:hlinkClick r:id="rId4" action="ppaction://hlinksldjump" highlightClick="1"/>
          </p:cNvPr>
          <p:cNvSpPr/>
          <p:nvPr/>
        </p:nvSpPr>
        <p:spPr>
          <a:xfrm>
            <a:off x="866748" y="40100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86116" y="5643578"/>
            <a:ext cx="1714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Generator </a:t>
            </a:r>
            <a:r>
              <a:rPr lang="en-US" sz="1100" dirty="0" err="1" smtClean="0"/>
              <a:t>las</a:t>
            </a:r>
            <a:r>
              <a:rPr lang="en-US" sz="1100" dirty="0" smtClean="0"/>
              <a:t>  </a:t>
            </a:r>
            <a:r>
              <a:rPr lang="en-US" sz="1100" dirty="0" err="1" smtClean="0"/>
              <a:t>asetelin</a:t>
            </a:r>
            <a:endParaRPr lang="en-US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5857884" y="5715016"/>
            <a:ext cx="2214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Perlengkapan</a:t>
            </a:r>
            <a:r>
              <a:rPr lang="en-US" sz="1100" dirty="0" smtClean="0"/>
              <a:t> </a:t>
            </a:r>
            <a:r>
              <a:rPr lang="en-US" sz="1100" dirty="0" err="1" smtClean="0"/>
              <a:t>sedang</a:t>
            </a:r>
            <a:r>
              <a:rPr lang="en-US" sz="1100" dirty="0" smtClean="0"/>
              <a:t> </a:t>
            </a:r>
            <a:r>
              <a:rPr lang="en-US" sz="1100" dirty="0" err="1" smtClean="0"/>
              <a:t>terpaang</a:t>
            </a:r>
            <a:endParaRPr lang="en-US" sz="1100" dirty="0"/>
          </a:p>
        </p:txBody>
      </p:sp>
      <p:pic>
        <p:nvPicPr>
          <p:cNvPr id="25" name="coming hom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1"/>
          <a:stretch>
            <a:fillRect/>
          </a:stretch>
        </p:blipFill>
        <p:spPr>
          <a:xfrm>
            <a:off x="8553480" y="612459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4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  <p:bldLst>
      <p:bldP spid="2" grpId="0"/>
      <p:bldP spid="3" grpId="0" build="p"/>
      <p:bldP spid="17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5400" dirty="0" err="1" smtClean="0"/>
              <a:t>Mempergunakan</a:t>
            </a:r>
            <a:r>
              <a:rPr lang="en-US" sz="5400" dirty="0" smtClean="0"/>
              <a:t> </a:t>
            </a:r>
            <a:r>
              <a:rPr lang="en-US" sz="5400" dirty="0" err="1" smtClean="0"/>
              <a:t>Peralatan</a:t>
            </a:r>
            <a:r>
              <a:rPr lang="en-US" sz="5400" dirty="0" smtClean="0"/>
              <a:t> </a:t>
            </a:r>
            <a:r>
              <a:rPr lang="en-US" sz="5400" dirty="0" err="1" smtClean="0"/>
              <a:t>Pendukung</a:t>
            </a:r>
            <a:r>
              <a:rPr lang="en-US" sz="5400" dirty="0" smtClean="0"/>
              <a:t> Las </a:t>
            </a:r>
            <a:r>
              <a:rPr lang="en-US" sz="5400" dirty="0" err="1" smtClean="0"/>
              <a:t>Oksi</a:t>
            </a:r>
            <a:r>
              <a:rPr lang="en-US" sz="5400" dirty="0" smtClean="0"/>
              <a:t> </a:t>
            </a:r>
            <a:r>
              <a:rPr lang="en-US" sz="5400" dirty="0" err="1" smtClean="0"/>
              <a:t>Asetilen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50" y="1571612"/>
            <a:ext cx="5900750" cy="1636396"/>
          </a:xfrm>
        </p:spPr>
        <p:txBody>
          <a:bodyPr>
            <a:normAutofit lnSpcReduction="10000"/>
          </a:bodyPr>
          <a:lstStyle/>
          <a:p>
            <a:pPr lvl="0"/>
            <a:r>
              <a:rPr lang="id-ID" dirty="0" smtClean="0"/>
              <a:t> menyiapkan pera</a:t>
            </a:r>
            <a:r>
              <a:rPr lang="en-US" dirty="0" smtClean="0"/>
              <a:t>la</a:t>
            </a:r>
            <a:r>
              <a:rPr lang="id-ID" dirty="0" smtClean="0"/>
              <a:t>tan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oksi-asetilin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id-ID" dirty="0" smtClean="0"/>
              <a:t> pengelasan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0F8A-FE8E-4C53-A7C0-D6EB862AA0A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Oval 8">
            <a:hlinkClick r:id="rId3" action="ppaction://hlinksldjump"/>
          </p:cNvPr>
          <p:cNvSpPr/>
          <p:nvPr/>
        </p:nvSpPr>
        <p:spPr>
          <a:xfrm>
            <a:off x="7286644" y="6143644"/>
            <a:ext cx="28575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Oval 12">
            <a:hlinkClick r:id="rId4" action="ppaction://hlinksldjump"/>
          </p:cNvPr>
          <p:cNvSpPr/>
          <p:nvPr/>
        </p:nvSpPr>
        <p:spPr>
          <a:xfrm>
            <a:off x="8001024" y="6143644"/>
            <a:ext cx="285752" cy="42862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7643834" y="6143644"/>
            <a:ext cx="285752" cy="4286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15" name="Picture 14" descr="http://upload.wikimedia.org/wikipedia/commons/thumb/c/cd/Blowtorching_goggles_and_helmet.jpg/220px-Blowtorching_goggles_and_helmet.jp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14744" y="3643314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http://upload.wikimedia.org/wikipedia/commons/thumb/6/60/Oxygas_welding_station.jpg/220px-Oxygas_welding_station.jpg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50" y="3833830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ounded Rectangle 16"/>
          <p:cNvSpPr/>
          <p:nvPr/>
        </p:nvSpPr>
        <p:spPr>
          <a:xfrm>
            <a:off x="652434" y="2152640"/>
            <a:ext cx="2071702" cy="4214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rId10" action="ppaction://hlinksldjump" highlightClick="1"/>
          </p:cNvPr>
          <p:cNvSpPr/>
          <p:nvPr/>
        </p:nvSpPr>
        <p:spPr>
          <a:xfrm>
            <a:off x="866748" y="2438392"/>
            <a:ext cx="1714512" cy="64294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SK/KD</a:t>
            </a:r>
            <a:endParaRPr lang="en-US" dirty="0"/>
          </a:p>
        </p:txBody>
      </p:sp>
      <p:sp>
        <p:nvSpPr>
          <p:cNvPr id="19" name="Action Button: Custom 18">
            <a:hlinkClick r:id="rId3" action="ppaction://hlinksldjump" highlightClick="1"/>
          </p:cNvPr>
          <p:cNvSpPr/>
          <p:nvPr/>
        </p:nvSpPr>
        <p:spPr>
          <a:xfrm>
            <a:off x="866748" y="3224210"/>
            <a:ext cx="1714512" cy="64294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MENYIAPKAN MATERIAL</a:t>
            </a:r>
            <a:endParaRPr lang="en-US" dirty="0"/>
          </a:p>
        </p:txBody>
      </p:sp>
      <p:sp>
        <p:nvSpPr>
          <p:cNvPr id="20" name="Action Button: Custom 19">
            <a:hlinkClick r:id="rId4" action="ppaction://hlinksldjump" highlightClick="1"/>
          </p:cNvPr>
          <p:cNvSpPr/>
          <p:nvPr/>
        </p:nvSpPr>
        <p:spPr>
          <a:xfrm>
            <a:off x="866748" y="4010028"/>
            <a:ext cx="1714512" cy="64294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MENGGUNAKAN </a:t>
            </a:r>
            <a:r>
              <a:rPr lang="en-US" sz="1400" dirty="0" smtClean="0">
                <a:solidFill>
                  <a:schemeClr val="tx1"/>
                </a:solidFill>
              </a:rPr>
              <a:t>MATERIAL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29124" y="5857892"/>
            <a:ext cx="3143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Alat</a:t>
            </a:r>
            <a:r>
              <a:rPr lang="en-US" sz="1100" dirty="0" smtClean="0"/>
              <a:t> </a:t>
            </a:r>
            <a:r>
              <a:rPr lang="en-US" sz="1100" dirty="0" err="1" smtClean="0"/>
              <a:t>Perlengkapan</a:t>
            </a:r>
            <a:r>
              <a:rPr lang="en-US" sz="1100" dirty="0" smtClean="0"/>
              <a:t>  </a:t>
            </a:r>
            <a:r>
              <a:rPr lang="en-US" sz="1100" dirty="0" err="1" smtClean="0"/>
              <a:t>keselamatan</a:t>
            </a:r>
            <a:r>
              <a:rPr lang="en-US" sz="1100" dirty="0" smtClean="0"/>
              <a:t> </a:t>
            </a:r>
            <a:r>
              <a:rPr lang="en-US" sz="1100" dirty="0" err="1" smtClean="0"/>
              <a:t>kerja</a:t>
            </a:r>
            <a:endParaRPr lang="en-US" sz="1100" dirty="0"/>
          </a:p>
        </p:txBody>
      </p:sp>
      <p:pic>
        <p:nvPicPr>
          <p:cNvPr id="23" name="coming hom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1"/>
          <a:stretch>
            <a:fillRect/>
          </a:stretch>
        </p:blipFill>
        <p:spPr>
          <a:xfrm>
            <a:off x="8553480" y="612459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4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2" grpId="0"/>
      <p:bldP spid="3" grpId="0" build="p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643</TotalTime>
  <Words>281</Words>
  <Application>Microsoft Office PowerPoint</Application>
  <PresentationFormat>On-screen Show (4:3)</PresentationFormat>
  <Paragraphs>92</Paragraphs>
  <Slides>10</Slides>
  <Notes>0</Notes>
  <HiddenSlides>0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Mengelas Dengan Proses Las Oksi-Asetelin (Las Karbit) </vt:lpstr>
      <vt:lpstr>Slide 2</vt:lpstr>
      <vt:lpstr>PENGANTAR</vt:lpstr>
      <vt:lpstr>Mengelas Dengan Proses Las Oksi-Asetelin (Las Karbit) </vt:lpstr>
      <vt:lpstr>Menyiapkan Material  Untuk Pengelasan </vt:lpstr>
      <vt:lpstr>Menyiapkan Material Dengan Menggunakan Perkakas Teknik</vt:lpstr>
      <vt:lpstr>Menggunakan Material Sesuai Spesifikasi </vt:lpstr>
      <vt:lpstr>Fungsi Kerja Peralatan Utama Las Oksi Asetilen</vt:lpstr>
      <vt:lpstr>Mempergunakan Peralatan Pendukung Las Oksi Asetilen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zyrex</dc:creator>
  <cp:lastModifiedBy>Meki</cp:lastModifiedBy>
  <cp:revision>77</cp:revision>
  <dcterms:created xsi:type="dcterms:W3CDTF">2010-09-23T01:03:32Z</dcterms:created>
  <dcterms:modified xsi:type="dcterms:W3CDTF">2010-09-28T05:13:07Z</dcterms:modified>
</cp:coreProperties>
</file>